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89" r:id="rId5"/>
    <p:sldId id="261" r:id="rId6"/>
    <p:sldId id="259" r:id="rId7"/>
    <p:sldId id="290" r:id="rId8"/>
    <p:sldId id="287" r:id="rId9"/>
    <p:sldId id="288" r:id="rId10"/>
    <p:sldId id="260" r:id="rId11"/>
    <p:sldId id="274" r:id="rId12"/>
    <p:sldId id="269" r:id="rId13"/>
    <p:sldId id="270" r:id="rId14"/>
    <p:sldId id="271" r:id="rId15"/>
    <p:sldId id="272" r:id="rId16"/>
    <p:sldId id="273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64" r:id="rId28"/>
    <p:sldId id="265" r:id="rId29"/>
    <p:sldId id="266" r:id="rId30"/>
    <p:sldId id="267" r:id="rId31"/>
    <p:sldId id="263" r:id="rId32"/>
    <p:sldId id="268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/>
    <p:restoredTop sz="96296"/>
  </p:normalViewPr>
  <p:slideViewPr>
    <p:cSldViewPr snapToGrid="0" snapToObjects="1">
      <p:cViewPr>
        <p:scale>
          <a:sx n="107" d="100"/>
          <a:sy n="107" d="100"/>
        </p:scale>
        <p:origin x="68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jpeg>
</file>

<file path=ppt/media/image18.tiff>
</file>

<file path=ppt/media/image19.tiff>
</file>

<file path=ppt/media/image2.png>
</file>

<file path=ppt/media/image20.tiff>
</file>

<file path=ppt/media/image21.jpeg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tiff>
</file>

<file path=ppt/media/image30.tiff>
</file>

<file path=ppt/media/image31.png>
</file>

<file path=ppt/media/image4.tiff>
</file>

<file path=ppt/media/image5.tiff>
</file>

<file path=ppt/media/image6.png>
</file>

<file path=ppt/media/image7.png>
</file>

<file path=ppt/media/image8.tiff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E1F1D-39B3-314B-9348-4C979C156A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D29D39-7023-784E-9100-D6263D5BDE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1B7236-0BD1-5D4B-9B2C-12ABF2951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603E6-90F8-8B46-9BD9-8D249F97F199}" type="datetimeFigureOut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AAA199-D2F1-F340-A5CC-2649BCB6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C614F-03CA-EA47-A91C-955812AF2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7316A-3B27-9A49-86BB-BF83538E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028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0C8BC-904C-2F42-85DF-409D559BA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D27D0B-DA14-A04F-B238-CADABF318C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10E92-4905-CC43-8DCD-83EA9142F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603E6-90F8-8B46-9BD9-8D249F97F199}" type="datetimeFigureOut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726F2-028F-934F-9C73-AC7589E8B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65DA2B-0C16-9044-BF8C-FCFFDA9D4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7316A-3B27-9A49-86BB-BF83538E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126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F4D021-D74F-AB4D-A04F-B861DA2798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3BF7CA-784A-E149-A5E6-602D44C63E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784A52-62DD-C14D-A311-3B313BE82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603E6-90F8-8B46-9BD9-8D249F97F199}" type="datetimeFigureOut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A6C2B6-2853-314F-A4D1-5051864CC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AC671-0A16-E54C-806A-47DD724B7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7316A-3B27-9A49-86BB-BF83538E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280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4B7E9-3F84-1547-8A4F-67C57ECD7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24DF7-B6EE-CA48-917E-5A9A17BFE5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9DE13F-2278-CF47-A614-2F9D10C9C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603E6-90F8-8B46-9BD9-8D249F97F199}" type="datetimeFigureOut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C6D4FC-E489-2B48-8E03-25B419B53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4341-7A01-5C48-BAA1-BA294A97B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7316A-3B27-9A49-86BB-BF83538E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99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AE04F-AF16-EA45-BB53-2F31E3795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C8909-F7D1-C348-9357-8F4B0DF7EC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49149A-B308-E34F-9AF2-3EFC2D66C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603E6-90F8-8B46-9BD9-8D249F97F199}" type="datetimeFigureOut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7438A2-06A9-D84D-B239-413536816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51A802-EC79-864D-A367-B1C4FF91F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7316A-3B27-9A49-86BB-BF83538E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602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999AC-0BFC-414F-991D-80152D38C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0D373-88E3-DA4B-BF60-9E943F9797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3512BD-7C63-9941-A325-00A496677C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566E6A-9487-E646-BDBF-705B500E2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603E6-90F8-8B46-9BD9-8D249F97F199}" type="datetimeFigureOut">
              <a:rPr lang="en-US" smtClean="0"/>
              <a:t>6/23/21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FBC8C5-77F5-6049-BFF5-FACF09E99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25DB9C-9A14-C348-A406-059201FF0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7316A-3B27-9A49-86BB-BF83538E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788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EB78-91CB-FA44-B862-086F9BF94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E3938E-B7EE-C24C-83DE-3B07E1CC31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42C338-D02E-094F-B254-575308BC55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3D3BAC-10F2-D04A-B0D1-14851EA5C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8CE52-C97C-EA41-964D-C6E7E027C9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A95A2F-F8B1-884C-BF68-C5A20D023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603E6-90F8-8B46-9BD9-8D249F97F199}" type="datetimeFigureOut">
              <a:rPr lang="en-US" smtClean="0"/>
              <a:t>6/23/21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C9DFFD-124E-C648-9644-55793489C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11AF8E-601D-AF47-A310-E1E840712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7316A-3B27-9A49-86BB-BF83538E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246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5977E-CA6A-2241-B461-089110BA5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1DD9EB-BB51-8045-A825-7B62E1FC7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603E6-90F8-8B46-9BD9-8D249F97F199}" type="datetimeFigureOut">
              <a:rPr lang="en-US" smtClean="0"/>
              <a:t>6/23/21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2CF43E-8B0B-8B4C-AC79-4CAD87C73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672F78-4819-794D-A476-6142405A1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7316A-3B27-9A49-86BB-BF83538E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37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6A2C5C-DD28-7448-A1B1-BB8497A16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603E6-90F8-8B46-9BD9-8D249F97F199}" type="datetimeFigureOut">
              <a:rPr lang="en-US" smtClean="0"/>
              <a:t>6/23/21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524254-708C-E945-A27B-DDFDE217B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416249-69F4-7B40-82F0-23FE534AC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7316A-3B27-9A49-86BB-BF83538E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002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E1FC8-8731-314E-942E-FF1BF698A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6868F-87D8-1245-8F81-75C6E24DB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32B5EC-5D17-CF49-AF7A-B49B84BFFA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42421C-A001-1142-8BEC-4BEF01217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603E6-90F8-8B46-9BD9-8D249F97F199}" type="datetimeFigureOut">
              <a:rPr lang="en-US" smtClean="0"/>
              <a:t>6/23/21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E09F57-850E-C248-BDC1-813D818E2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7EC3B7-E577-FE41-9BDF-0D27FBA62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7316A-3B27-9A49-86BB-BF83538E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660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DB71E-4594-104D-BA5D-FA213F0F9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C54BEC-AE19-C24E-B231-ED7951A60A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C19598-EE06-C944-942E-AC9F021772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FC2481-DC9D-CA4B-AD05-2F23BC5A4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603E6-90F8-8B46-9BD9-8D249F97F199}" type="datetimeFigureOut">
              <a:rPr lang="en-US" smtClean="0"/>
              <a:t>6/23/21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18A440-7014-CE45-A67E-F7AFE1A64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AB06D1-ED0D-F641-917A-D3DAE5727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7316A-3B27-9A49-86BB-BF83538E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693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B8A64A-E47C-A943-ADC3-35BCC417E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CE0F45-D031-4F45-8990-30557E343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0AF98D-C1EB-B64D-9657-D4B546AE22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603E6-90F8-8B46-9BD9-8D249F97F199}" type="datetimeFigureOut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BED5C-28F3-8547-9474-150FA378A8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AADDF7-81F1-8C4B-92C6-01E5E5D2C1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7316A-3B27-9A49-86BB-BF83538E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219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3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7" Type="http://schemas.openxmlformats.org/officeDocument/2006/relationships/image" Target="../media/image2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tiff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12.tiff"/><Relationship Id="rId7" Type="http://schemas.openxmlformats.org/officeDocument/2006/relationships/image" Target="../media/image16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tiff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7" Type="http://schemas.openxmlformats.org/officeDocument/2006/relationships/image" Target="../media/image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tiff"/><Relationship Id="rId5" Type="http://schemas.openxmlformats.org/officeDocument/2006/relationships/image" Target="../media/image24.tiff"/><Relationship Id="rId4" Type="http://schemas.openxmlformats.org/officeDocument/2006/relationships/image" Target="../media/image23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28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29.tiff"/><Relationship Id="rId4" Type="http://schemas.openxmlformats.org/officeDocument/2006/relationships/image" Target="../media/image28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 descr="Calendar&#10;&#10;Description automatically generated">
            <a:extLst>
              <a:ext uri="{FF2B5EF4-FFF2-40B4-BE49-F238E27FC236}">
                <a16:creationId xmlns:a16="http://schemas.microsoft.com/office/drawing/2014/main" id="{DE6B16D4-736C-6446-8655-ADF671AC91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349" t="4433" r="48742" b="50319"/>
          <a:stretch/>
        </p:blipFill>
        <p:spPr>
          <a:xfrm>
            <a:off x="4835896" y="808748"/>
            <a:ext cx="2519074" cy="4480593"/>
          </a:xfrm>
          <a:prstGeom prst="rect">
            <a:avLst/>
          </a:prstGeom>
          <a:effectLst/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59163DE2-5C18-5E4F-B097-9E068529E8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947" y="0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B174370-49AA-2E4B-ABD0-B09A29FA9CAD}"/>
              </a:ext>
            </a:extLst>
          </p:cNvPr>
          <p:cNvSpPr txBox="1"/>
          <p:nvPr/>
        </p:nvSpPr>
        <p:spPr>
          <a:xfrm>
            <a:off x="4718302" y="6048783"/>
            <a:ext cx="2754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"/>
              </a:rPr>
              <a:t>V1 - Sketch</a:t>
            </a:r>
          </a:p>
        </p:txBody>
      </p:sp>
    </p:spTree>
    <p:extLst>
      <p:ext uri="{BB962C8B-B14F-4D97-AF65-F5344CB8AC3E}">
        <p14:creationId xmlns:p14="http://schemas.microsoft.com/office/powerpoint/2010/main" val="34524985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Text&#10;&#10;Description automatically generated">
            <a:extLst>
              <a:ext uri="{FF2B5EF4-FFF2-40B4-BE49-F238E27FC236}">
                <a16:creationId xmlns:a16="http://schemas.microsoft.com/office/drawing/2014/main" id="{C788A32F-ABE1-2241-B38F-594C45055F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</a:blip>
          <a:srcRect l="5487" t="11882" r="62013" b="21282"/>
          <a:stretch/>
        </p:blipFill>
        <p:spPr>
          <a:xfrm>
            <a:off x="4836462" y="1188702"/>
            <a:ext cx="2519076" cy="4480596"/>
          </a:xfrm>
          <a:prstGeom prst="rect">
            <a:avLst/>
          </a:prstGeom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C21C2DCC-9253-524E-A6E5-987A08084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4003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28CBD5-D6B6-CC49-B460-B601DC73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462" y="1188702"/>
            <a:ext cx="2519076" cy="4480596"/>
          </a:xfrm>
          <a:prstGeom prst="rect">
            <a:avLst/>
          </a:prstGeom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715A4026-9F5B-4140-82C1-35683327A6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48947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28CBD5-D6B6-CC49-B460-B601DC73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462" y="1188702"/>
            <a:ext cx="2519076" cy="448059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A793749-56B7-4E41-BDFF-E79C53165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6462" y="1188702"/>
            <a:ext cx="2519076" cy="4480596"/>
          </a:xfrm>
          <a:prstGeom prst="rect">
            <a:avLst/>
          </a:prstGeom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ADF475A7-1A31-5B4F-A7C7-DF5447093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5375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28CBD5-D6B6-CC49-B460-B601DC73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462" y="1188702"/>
            <a:ext cx="2519076" cy="448059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A793749-56B7-4E41-BDFF-E79C53165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6462" y="1188702"/>
            <a:ext cx="2519076" cy="44805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AC10343-4F9D-DB4F-B0B4-BCA3C12240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6462" y="1188702"/>
            <a:ext cx="2519076" cy="4480596"/>
          </a:xfrm>
          <a:prstGeom prst="rect">
            <a:avLst/>
          </a:prstGeom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F3E6FE7F-8211-724F-99D0-D05563F493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3267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28CBD5-D6B6-CC49-B460-B601DC73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462" y="1188702"/>
            <a:ext cx="2519076" cy="448059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A793749-56B7-4E41-BDFF-E79C53165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6462" y="1188702"/>
            <a:ext cx="2519076" cy="44805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AC10343-4F9D-DB4F-B0B4-BCA3C12240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6462" y="1188702"/>
            <a:ext cx="2519076" cy="44805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5921A3A-78E5-A44F-BAB0-DB1E8CDC3F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6462" y="1188702"/>
            <a:ext cx="2519076" cy="4480596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63F49801-5B06-AA4B-B069-C68771FD53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80866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28CBD5-D6B6-CC49-B460-B601DC73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462" y="1188702"/>
            <a:ext cx="2519076" cy="448059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A793749-56B7-4E41-BDFF-E79C53165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6462" y="1188702"/>
            <a:ext cx="2519076" cy="44805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AC10343-4F9D-DB4F-B0B4-BCA3C12240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6462" y="1188702"/>
            <a:ext cx="2519076" cy="44805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5921A3A-78E5-A44F-BAB0-DB1E8CDC3F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6462" y="1188702"/>
            <a:ext cx="2519076" cy="44805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76E822-BB51-9240-9130-C4B5283DF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36462" y="1188702"/>
            <a:ext cx="2519076" cy="44805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6C3E39-C369-D843-8805-362620D717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82677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28CBD5-D6B6-CC49-B460-B601DC73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462" y="1188702"/>
            <a:ext cx="2519076" cy="448059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A793749-56B7-4E41-BDFF-E79C53165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6462" y="1188702"/>
            <a:ext cx="2519076" cy="44805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AC10343-4F9D-DB4F-B0B4-BCA3C12240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6462" y="1188702"/>
            <a:ext cx="2519076" cy="44805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5921A3A-78E5-A44F-BAB0-DB1E8CDC3F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6462" y="1188702"/>
            <a:ext cx="2519076" cy="44805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76E822-BB51-9240-9130-C4B5283DF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36462" y="1188702"/>
            <a:ext cx="2519076" cy="44805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5ED381C-F94B-F849-B2A6-8B5D394CD2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36462" y="1188702"/>
            <a:ext cx="2519076" cy="4480596"/>
          </a:xfrm>
          <a:prstGeom prst="rect">
            <a:avLst/>
          </a:prstGeom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FDEEB608-07C7-D04E-A399-91D007A2C2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20867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E57A60D4-D3AC-B840-9A2F-FF141D8B72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76" t="3906" r="70761" b="51982"/>
          <a:stretch/>
        </p:blipFill>
        <p:spPr>
          <a:xfrm>
            <a:off x="4842233" y="1189094"/>
            <a:ext cx="2521580" cy="447814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6D24055C-B186-7C44-9CF6-1789FE6B5E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4426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EB77A8B2-40DD-B945-AD61-58A28A59B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2233" y="1187576"/>
            <a:ext cx="2521580" cy="4481176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13C7E83F-0587-8741-9829-51420D37F3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60864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23F23A42-A268-4344-96C4-89A790595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2233" y="1187576"/>
            <a:ext cx="2521580" cy="4481176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F9D1FECF-3DBB-8C4C-AE7B-FC79A829AE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8058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9E8918D-5F6E-3F4A-84AA-BC1D543EC305}"/>
              </a:ext>
            </a:extLst>
          </p:cNvPr>
          <p:cNvSpPr txBox="1"/>
          <p:nvPr/>
        </p:nvSpPr>
        <p:spPr>
          <a:xfrm>
            <a:off x="4718869" y="6048783"/>
            <a:ext cx="27542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"/>
              </a:rPr>
              <a:t>V3 – Low Fidelity Prototype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F58ADD-CBF0-9C43-8558-3DF871D49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462" y="808478"/>
            <a:ext cx="2519074" cy="4480593"/>
          </a:xfrm>
          <a:prstGeom prst="rect">
            <a:avLst/>
          </a:prstGeom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BC857811-3B91-7241-8E36-EAE7983730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947" y="0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55150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85ECA5C-70FA-8746-A1EB-A257CA33DA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1613" y="1197864"/>
            <a:ext cx="2508774" cy="4462273"/>
          </a:xfrm>
          <a:prstGeom prst="rect">
            <a:avLst/>
          </a:prstGeom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D704E594-3FAD-794B-9881-E26B20D46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43529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Text, letter&#10;&#10;Description automatically generated">
            <a:extLst>
              <a:ext uri="{FF2B5EF4-FFF2-40B4-BE49-F238E27FC236}">
                <a16:creationId xmlns:a16="http://schemas.microsoft.com/office/drawing/2014/main" id="{B826CD21-2DBE-4C49-8DA7-D8CB8E4C18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</a:blip>
          <a:srcRect l="8600" t="7381" r="70103" b="49661"/>
          <a:stretch/>
        </p:blipFill>
        <p:spPr>
          <a:xfrm>
            <a:off x="4836299" y="1188412"/>
            <a:ext cx="2519402" cy="448117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5D5636E-0417-BE45-A2D0-D60300DAA8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6299" y="1188412"/>
            <a:ext cx="2519402" cy="44811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B73ED7C-5301-2B41-B9A7-61571BC131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6299" y="1188412"/>
            <a:ext cx="2519402" cy="44811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57B8D3-6D03-2042-9F3E-EA67A59251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6299" y="1188412"/>
            <a:ext cx="2519402" cy="44811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FA1D4AF-E1C9-634A-B48F-8FAF1E23DD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36299" y="1188412"/>
            <a:ext cx="2519402" cy="44811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F46DF8-65FC-F540-8809-80692F0FB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871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Text, letter&#10;&#10;Description automatically generated">
            <a:extLst>
              <a:ext uri="{FF2B5EF4-FFF2-40B4-BE49-F238E27FC236}">
                <a16:creationId xmlns:a16="http://schemas.microsoft.com/office/drawing/2014/main" id="{B826CD21-2DBE-4C49-8DA7-D8CB8E4C18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</a:blip>
          <a:srcRect l="8600" t="7381" r="70103" b="49661"/>
          <a:stretch/>
        </p:blipFill>
        <p:spPr>
          <a:xfrm>
            <a:off x="4836299" y="1188412"/>
            <a:ext cx="2519402" cy="4481176"/>
          </a:xfrm>
          <a:prstGeom prst="rect">
            <a:avLst/>
          </a:prstGeom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D854473D-DF65-7049-9093-2A6F34F84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87537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D5636E-0417-BE45-A2D0-D60300DAA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299" y="1188412"/>
            <a:ext cx="2519402" cy="4481176"/>
          </a:xfrm>
          <a:prstGeom prst="rect">
            <a:avLst/>
          </a:prstGeom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9E1E4CE2-9638-CB4A-94AB-9BA0C15CD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59703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73ED7C-5301-2B41-B9A7-61571BC13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299" y="1188412"/>
            <a:ext cx="2519402" cy="4481176"/>
          </a:xfrm>
          <a:prstGeom prst="rect">
            <a:avLst/>
          </a:prstGeom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6A4C3B00-118E-944B-AFC1-5DDC00329E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46843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057B8D3-6D03-2042-9F3E-EA67A5925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299" y="1188412"/>
            <a:ext cx="2519402" cy="4481176"/>
          </a:xfrm>
          <a:prstGeom prst="rect">
            <a:avLst/>
          </a:prstGeom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B24F28BD-74AA-1946-84E5-0D7A11262C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29692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FA1D4AF-E1C9-634A-B48F-8FAF1E23D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299" y="1188412"/>
            <a:ext cx="2519402" cy="4481176"/>
          </a:xfrm>
          <a:prstGeom prst="rect">
            <a:avLst/>
          </a:prstGeom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E594966A-D49D-074A-B5DB-C2A8B0F919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29076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0E88FA-FD4C-504B-93A0-D13130913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461" y="1188702"/>
            <a:ext cx="2519075" cy="4480594"/>
          </a:xfrm>
          <a:prstGeom prst="rect">
            <a:avLst/>
          </a:prstGeom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74F524-3A8E-CC4E-8D12-F99B62E39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6461" y="1188703"/>
            <a:ext cx="2519075" cy="4480593"/>
          </a:xfrm>
          <a:prstGeom prst="rect">
            <a:avLst/>
          </a:prstGeom>
          <a:effectLst/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D060D8C1-1700-A146-8EF0-43425F395E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3186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0"/>
    </mc:Choice>
    <mc:Fallback xmlns="">
      <p:transition advClick="0" advTm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0E88FA-FD4C-504B-93A0-D13130913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461" y="1188702"/>
            <a:ext cx="2519075" cy="4480594"/>
          </a:xfrm>
          <a:prstGeom prst="rect">
            <a:avLst/>
          </a:prstGeom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74F524-3A8E-CC4E-8D12-F99B62E39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6461" y="1188703"/>
            <a:ext cx="2519075" cy="4480593"/>
          </a:xfrm>
          <a:prstGeom prst="rect">
            <a:avLst/>
          </a:prstGeom>
          <a:effectLst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C43B34-F349-5947-9506-196BF4A0EC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6463" y="1188703"/>
            <a:ext cx="2519074" cy="4480592"/>
          </a:xfrm>
          <a:prstGeom prst="rect">
            <a:avLst/>
          </a:prstGeom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54AA02-E812-9542-87CC-63B99CC62D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88876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0E88FA-FD4C-504B-93A0-D13130913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461" y="1188702"/>
            <a:ext cx="2519075" cy="4480594"/>
          </a:xfrm>
          <a:prstGeom prst="rect">
            <a:avLst/>
          </a:prstGeom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74F524-3A8E-CC4E-8D12-F99B62E39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6461" y="1188703"/>
            <a:ext cx="2519075" cy="4480593"/>
          </a:xfrm>
          <a:prstGeom prst="rect">
            <a:avLst/>
          </a:prstGeom>
          <a:effectLst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C43B34-F349-5947-9506-196BF4A0EC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6463" y="1188703"/>
            <a:ext cx="2519074" cy="4480592"/>
          </a:xfrm>
          <a:prstGeom prst="rect">
            <a:avLst/>
          </a:prstGeom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1C2CA4-7653-3F4C-921F-A5FB2C9337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6461" y="1188703"/>
            <a:ext cx="2519075" cy="4480593"/>
          </a:xfrm>
          <a:prstGeom prst="rect">
            <a:avLst/>
          </a:prstGeom>
          <a:effectLst/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7396B432-25F2-EE44-8D51-06D2D4B214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9632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E6F32A-8E54-3D41-8667-25F1DD24F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5897" y="808746"/>
            <a:ext cx="2519074" cy="4480593"/>
          </a:xfrm>
          <a:prstGeom prst="rect">
            <a:avLst/>
          </a:prstGeom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842C0537-4503-FE4E-85E6-54DEFAB8C5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947" y="0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3B4C98-285C-8E4F-A232-56A978289F04}"/>
              </a:ext>
            </a:extLst>
          </p:cNvPr>
          <p:cNvSpPr txBox="1"/>
          <p:nvPr/>
        </p:nvSpPr>
        <p:spPr>
          <a:xfrm>
            <a:off x="4718302" y="6048783"/>
            <a:ext cx="27542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"/>
              </a:rPr>
              <a:t>V6 – Mid Fidelity Prototype</a:t>
            </a:r>
          </a:p>
        </p:txBody>
      </p:sp>
    </p:spTree>
    <p:extLst>
      <p:ext uri="{BB962C8B-B14F-4D97-AF65-F5344CB8AC3E}">
        <p14:creationId xmlns:p14="http://schemas.microsoft.com/office/powerpoint/2010/main" val="3654266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D7991C-949D-AE41-AB3D-CFA88E94A96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836132" y="1190326"/>
            <a:ext cx="2523744" cy="4478969"/>
          </a:xfrm>
          <a:prstGeom prst="rect">
            <a:avLst/>
          </a:prstGeom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5BE6EA51-5948-4D41-AC67-E181449C23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618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0E88FA-FD4C-504B-93A0-D13130913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461" y="1188702"/>
            <a:ext cx="2519075" cy="4480594"/>
          </a:xfrm>
          <a:prstGeom prst="rect">
            <a:avLst/>
          </a:prstGeom>
          <a:effectLst/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6087DB22-C43B-0549-A555-A27C7F500F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51693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2952B1D-9F9A-5E49-BF6D-F788CCDC7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461" y="1188703"/>
            <a:ext cx="2519075" cy="4480593"/>
          </a:xfrm>
          <a:prstGeom prst="rect">
            <a:avLst/>
          </a:prstGeom>
          <a:effectLst/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0212B740-A1F9-CA4E-B3C5-0EFB9EC664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13" y="379955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6231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A2664830-FD26-1E44-B63E-EADAC63FC3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947" y="0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B4CA0F7-C309-5149-88D3-525086875B7A}"/>
              </a:ext>
            </a:extLst>
          </p:cNvPr>
          <p:cNvSpPr txBox="1"/>
          <p:nvPr/>
        </p:nvSpPr>
        <p:spPr>
          <a:xfrm>
            <a:off x="4718302" y="6048783"/>
            <a:ext cx="27542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"/>
              </a:rPr>
              <a:t>V7 – High Fidelity Prototype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45500E-5475-4341-99D0-D65A6452D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3973" y="792552"/>
            <a:ext cx="2522917" cy="4487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103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00CF762A-4B21-AF43-97E9-61648FE5DF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065" t="10049" r="39123" b="8225"/>
          <a:stretch/>
        </p:blipFill>
        <p:spPr>
          <a:xfrm>
            <a:off x="4834396" y="798736"/>
            <a:ext cx="2522917" cy="44932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B4CA0F7-C309-5149-88D3-525086875B7A}"/>
              </a:ext>
            </a:extLst>
          </p:cNvPr>
          <p:cNvSpPr txBox="1"/>
          <p:nvPr/>
        </p:nvSpPr>
        <p:spPr>
          <a:xfrm>
            <a:off x="4718302" y="6048783"/>
            <a:ext cx="2754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"/>
              </a:rPr>
              <a:t>V7 – Grids</a:t>
            </a:r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5EFC5C17-62A4-C040-9CE2-F2F698C4BA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947" y="0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0559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E8CC5DA-C848-DD4E-B4E3-1F97B91C64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309" t="18852" r="53001" b="22108"/>
          <a:stretch/>
        </p:blipFill>
        <p:spPr>
          <a:xfrm>
            <a:off x="4834396" y="808748"/>
            <a:ext cx="2522076" cy="4481727"/>
          </a:xfrm>
          <a:prstGeom prst="rect">
            <a:avLst/>
          </a:prstGeom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19555B29-732A-7940-A996-759A261DC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947" y="0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E050A3-7A16-1C4D-86B6-9713418B69FC}"/>
              </a:ext>
            </a:extLst>
          </p:cNvPr>
          <p:cNvSpPr txBox="1"/>
          <p:nvPr/>
        </p:nvSpPr>
        <p:spPr>
          <a:xfrm>
            <a:off x="4718302" y="6048783"/>
            <a:ext cx="2754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"/>
              </a:rPr>
              <a:t>V8 – Grid Fixed</a:t>
            </a:r>
          </a:p>
        </p:txBody>
      </p:sp>
    </p:spTree>
    <p:extLst>
      <p:ext uri="{BB962C8B-B14F-4D97-AF65-F5344CB8AC3E}">
        <p14:creationId xmlns:p14="http://schemas.microsoft.com/office/powerpoint/2010/main" val="2482061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E8CC5DA-C848-DD4E-B4E3-1F97B91C64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309" t="18852" r="53001" b="22108"/>
          <a:stretch/>
        </p:blipFill>
        <p:spPr>
          <a:xfrm>
            <a:off x="4834396" y="808748"/>
            <a:ext cx="2522076" cy="4481727"/>
          </a:xfrm>
          <a:prstGeom prst="rect">
            <a:avLst/>
          </a:prstGeom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19555B29-732A-7940-A996-759A261DC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947" y="0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E050A3-7A16-1C4D-86B6-9713418B69FC}"/>
              </a:ext>
            </a:extLst>
          </p:cNvPr>
          <p:cNvSpPr txBox="1"/>
          <p:nvPr/>
        </p:nvSpPr>
        <p:spPr>
          <a:xfrm>
            <a:off x="4718302" y="6048783"/>
            <a:ext cx="2754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"/>
              </a:rPr>
              <a:t>V8 – Grid Fixed</a:t>
            </a:r>
          </a:p>
        </p:txBody>
      </p:sp>
    </p:spTree>
    <p:extLst>
      <p:ext uri="{BB962C8B-B14F-4D97-AF65-F5344CB8AC3E}">
        <p14:creationId xmlns:p14="http://schemas.microsoft.com/office/powerpoint/2010/main" val="3740747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9114BE5-4024-4842-BD47-C2C96C61C5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4396" y="808748"/>
            <a:ext cx="2522078" cy="4485936"/>
          </a:xfrm>
          <a:prstGeom prst="rect">
            <a:avLst/>
          </a:prstGeom>
        </p:spPr>
      </p:pic>
      <p:pic>
        <p:nvPicPr>
          <p:cNvPr id="4" name="Screen Recording 2021-06-22 at 6.54.24 PM.mov" descr="Screen Recording 2021-06-22 at 6.54.24 PM.mov">
            <a:hlinkClick r:id="" action="ppaction://media"/>
            <a:extLst>
              <a:ext uri="{FF2B5EF4-FFF2-40B4-BE49-F238E27FC236}">
                <a16:creationId xmlns:a16="http://schemas.microsoft.com/office/drawing/2014/main" id="{F9A7AED3-9590-3541-8163-FFC6647C658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341.420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4396" y="803405"/>
            <a:ext cx="2522300" cy="4485935"/>
          </a:xfrm>
          <a:prstGeom prst="rect">
            <a:avLst/>
          </a:prstGeom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729DD266-7AFC-C348-BC9B-62C601C28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947" y="0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D2CCBB-5D27-0944-8CE0-3B2BD653F387}"/>
              </a:ext>
            </a:extLst>
          </p:cNvPr>
          <p:cNvSpPr txBox="1"/>
          <p:nvPr/>
        </p:nvSpPr>
        <p:spPr>
          <a:xfrm>
            <a:off x="4607546" y="6048783"/>
            <a:ext cx="29769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"/>
              </a:rPr>
              <a:t>V11 – Polishing (Peer Review, Accessibility, etc.)</a:t>
            </a:r>
          </a:p>
        </p:txBody>
      </p:sp>
    </p:spTree>
    <p:extLst>
      <p:ext uri="{BB962C8B-B14F-4D97-AF65-F5344CB8AC3E}">
        <p14:creationId xmlns:p14="http://schemas.microsoft.com/office/powerpoint/2010/main" val="4060179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 descr="Calendar&#10;&#10;Description automatically generated">
            <a:extLst>
              <a:ext uri="{FF2B5EF4-FFF2-40B4-BE49-F238E27FC236}">
                <a16:creationId xmlns:a16="http://schemas.microsoft.com/office/drawing/2014/main" id="{DE6B16D4-736C-6446-8655-ADF671AC91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349" t="4433" r="48742" b="50319"/>
          <a:stretch/>
        </p:blipFill>
        <p:spPr>
          <a:xfrm>
            <a:off x="4835896" y="808748"/>
            <a:ext cx="2519074" cy="4480593"/>
          </a:xfrm>
          <a:prstGeom prst="rect">
            <a:avLst/>
          </a:prstGeom>
          <a:effectLst/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59163DE2-5C18-5E4F-B097-9E068529E8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947" y="0"/>
            <a:ext cx="4000106" cy="609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76475B-6F38-F043-9745-B08DE4DB00A2}"/>
              </a:ext>
            </a:extLst>
          </p:cNvPr>
          <p:cNvSpPr txBox="1"/>
          <p:nvPr/>
        </p:nvSpPr>
        <p:spPr>
          <a:xfrm>
            <a:off x="4718302" y="6048783"/>
            <a:ext cx="2754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"/>
              </a:rPr>
              <a:t>Version 1 - Sketch</a:t>
            </a:r>
          </a:p>
        </p:txBody>
      </p:sp>
    </p:spTree>
    <p:extLst>
      <p:ext uri="{BB962C8B-B14F-4D97-AF65-F5344CB8AC3E}">
        <p14:creationId xmlns:p14="http://schemas.microsoft.com/office/powerpoint/2010/main" val="228988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8572</TotalTime>
  <Words>44</Words>
  <Application>Microsoft Macintosh PowerPoint</Application>
  <PresentationFormat>Widescreen</PresentationFormat>
  <Paragraphs>9</Paragraphs>
  <Slides>32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Stephanie Bippert</dc:creator>
  <cp:lastModifiedBy>Stephanie Bippert</cp:lastModifiedBy>
  <cp:revision>29</cp:revision>
  <dcterms:created xsi:type="dcterms:W3CDTF">2021-06-12T19:59:21Z</dcterms:created>
  <dcterms:modified xsi:type="dcterms:W3CDTF">2021-06-24T03:23:35Z</dcterms:modified>
</cp:coreProperties>
</file>

<file path=docProps/thumbnail.jpeg>
</file>